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315" y="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2BAF3-43F8-4080-A1DA-D7B05E8BA83D}" type="datetimeFigureOut">
              <a:rPr lang="de-DE" smtClean="0"/>
              <a:t>04.01.2020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3520-F937-4337-B3EA-48453824DE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8092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2BAF3-43F8-4080-A1DA-D7B05E8BA83D}" type="datetimeFigureOut">
              <a:rPr lang="de-DE" smtClean="0"/>
              <a:t>04.01.2020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3520-F937-4337-B3EA-48453824DE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78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2BAF3-43F8-4080-A1DA-D7B05E8BA83D}" type="datetimeFigureOut">
              <a:rPr lang="de-DE" smtClean="0"/>
              <a:t>04.01.2020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3520-F937-4337-B3EA-48453824DE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263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2BAF3-43F8-4080-A1DA-D7B05E8BA83D}" type="datetimeFigureOut">
              <a:rPr lang="de-DE" smtClean="0"/>
              <a:t>04.01.2020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3520-F937-4337-B3EA-48453824DE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2850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2BAF3-43F8-4080-A1DA-D7B05E8BA83D}" type="datetimeFigureOut">
              <a:rPr lang="de-DE" smtClean="0"/>
              <a:t>04.01.2020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3520-F937-4337-B3EA-48453824DE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0598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2BAF3-43F8-4080-A1DA-D7B05E8BA83D}" type="datetimeFigureOut">
              <a:rPr lang="de-DE" smtClean="0"/>
              <a:t>04.01.2020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3520-F937-4337-B3EA-48453824DE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7243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2BAF3-43F8-4080-A1DA-D7B05E8BA83D}" type="datetimeFigureOut">
              <a:rPr lang="de-DE" smtClean="0"/>
              <a:t>04.01.2020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3520-F937-4337-B3EA-48453824DE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2820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2BAF3-43F8-4080-A1DA-D7B05E8BA83D}" type="datetimeFigureOut">
              <a:rPr lang="de-DE" smtClean="0"/>
              <a:t>04.01.2020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3520-F937-4337-B3EA-48453824DE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4800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2BAF3-43F8-4080-A1DA-D7B05E8BA83D}" type="datetimeFigureOut">
              <a:rPr lang="de-DE" smtClean="0"/>
              <a:t>04.01.2020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3520-F937-4337-B3EA-48453824DE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7203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2BAF3-43F8-4080-A1DA-D7B05E8BA83D}" type="datetimeFigureOut">
              <a:rPr lang="de-DE" smtClean="0"/>
              <a:t>04.01.2020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3520-F937-4337-B3EA-48453824DE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1999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2BAF3-43F8-4080-A1DA-D7B05E8BA83D}" type="datetimeFigureOut">
              <a:rPr lang="de-DE" smtClean="0"/>
              <a:t>04.01.2020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3520-F937-4337-B3EA-48453824DE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9421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2BAF3-43F8-4080-A1DA-D7B05E8BA83D}" type="datetimeFigureOut">
              <a:rPr lang="de-DE" smtClean="0"/>
              <a:t>04.01.2020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73520-F937-4337-B3EA-48453824DE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2262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tauschring-paderborn.de/Dokumente/anleitungen/Cyclos_Anzeigen_erstellen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tauschring-paderborn.de/Dokumente/vorlagen/2020_01_anrufbeantworter.mp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voicemail-20191224093535.mp3" TargetMode="External"/><Relationship Id="rId2" Type="http://schemas.openxmlformats.org/officeDocument/2006/relationships/hyperlink" Target="https://app.sipgate.com/w0/devices/e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tauschring-paderborn.de/Dokumente/anleitungen/prozess_mittauschen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Neujahrsfeier 2020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892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Aufgabenverteilung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2813" y="1230489"/>
            <a:ext cx="11546374" cy="554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31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Mögliche Aufgaben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Cyclos</a:t>
            </a:r>
            <a:r>
              <a:rPr lang="de-DE" dirty="0" smtClean="0"/>
              <a:t> </a:t>
            </a:r>
            <a:r>
              <a:rPr lang="de-DE" dirty="0"/>
              <a:t>Support: Nutzern beim </a:t>
            </a:r>
            <a:r>
              <a:rPr lang="de-DE" u="sng" dirty="0">
                <a:hlinkClick r:id="rId2"/>
              </a:rPr>
              <a:t>ersten eigenen Angebot</a:t>
            </a:r>
            <a:r>
              <a:rPr lang="de-DE" dirty="0"/>
              <a:t> helfen</a:t>
            </a:r>
          </a:p>
          <a:p>
            <a:r>
              <a:rPr lang="de-DE" dirty="0" smtClean="0"/>
              <a:t>Homepage</a:t>
            </a:r>
            <a:r>
              <a:rPr lang="de-DE" dirty="0"/>
              <a:t>: Termine Pflegen (mit Terminen aus Infomails)</a:t>
            </a:r>
          </a:p>
          <a:p>
            <a:r>
              <a:rPr lang="de-DE" dirty="0" err="1" smtClean="0"/>
              <a:t>Social</a:t>
            </a:r>
            <a:r>
              <a:rPr lang="de-DE" dirty="0" smtClean="0"/>
              <a:t> </a:t>
            </a:r>
            <a:r>
              <a:rPr lang="de-DE" dirty="0"/>
              <a:t>Media (Facebook): Kurzmeldungen verfassen, liken</a:t>
            </a:r>
          </a:p>
          <a:p>
            <a:r>
              <a:rPr lang="de-DE" dirty="0" smtClean="0"/>
              <a:t>Email </a:t>
            </a:r>
            <a:r>
              <a:rPr lang="de-DE" dirty="0"/>
              <a:t>(auch gut vom Smartphone aus machbar): Eingang sichten + weiterleiten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5513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Mitgestalten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Slogan</a:t>
            </a:r>
          </a:p>
          <a:p>
            <a:r>
              <a:rPr lang="de-DE" dirty="0" smtClean="0"/>
              <a:t>Anrufbeantworter</a:t>
            </a:r>
          </a:p>
          <a:p>
            <a:endParaRPr lang="de-DE" dirty="0"/>
          </a:p>
          <a:p>
            <a:r>
              <a:rPr lang="de-DE" dirty="0" smtClean="0"/>
              <a:t>Essenspause</a:t>
            </a:r>
          </a:p>
          <a:p>
            <a:endParaRPr lang="de-DE" dirty="0"/>
          </a:p>
          <a:p>
            <a:r>
              <a:rPr lang="de-DE" dirty="0" smtClean="0"/>
              <a:t>Vorstellung Ergebnisse Arbeitsgruppen / Abstimmung</a:t>
            </a:r>
          </a:p>
          <a:p>
            <a:pPr lvl="1"/>
            <a:r>
              <a:rPr lang="de-DE" dirty="0" err="1" smtClean="0"/>
              <a:t>Ca</a:t>
            </a:r>
            <a:r>
              <a:rPr lang="de-DE" dirty="0" smtClean="0"/>
              <a:t> 20 Minuten</a:t>
            </a:r>
          </a:p>
          <a:p>
            <a:pPr lvl="1"/>
            <a:r>
              <a:rPr lang="de-DE" dirty="0" smtClean="0"/>
              <a:t>Uhrzeit?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200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Ergebnisse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Slogan</a:t>
            </a:r>
          </a:p>
          <a:p>
            <a:pPr lvl="1"/>
            <a:r>
              <a:rPr lang="de-DE" dirty="0" smtClean="0"/>
              <a:t>„Wir tauschen was wir wollen“</a:t>
            </a:r>
          </a:p>
          <a:p>
            <a:pPr lvl="1"/>
            <a:endParaRPr lang="de-DE" dirty="0"/>
          </a:p>
          <a:p>
            <a:r>
              <a:rPr lang="de-DE" dirty="0" smtClean="0"/>
              <a:t>Anrufbeantworter</a:t>
            </a:r>
          </a:p>
          <a:p>
            <a:pPr lvl="1"/>
            <a:r>
              <a:rPr lang="de-DE" dirty="0" smtClean="0"/>
              <a:t>Hier </a:t>
            </a:r>
            <a:r>
              <a:rPr lang="de-DE" dirty="0"/>
              <a:t>ist der Tauschring </a:t>
            </a:r>
            <a:r>
              <a:rPr lang="de-DE" dirty="0" smtClean="0"/>
              <a:t>Paderborn. Wir </a:t>
            </a:r>
            <a:r>
              <a:rPr lang="de-DE" dirty="0"/>
              <a:t>geben und nehmen nach </a:t>
            </a:r>
            <a:r>
              <a:rPr lang="de-DE" dirty="0" smtClean="0"/>
              <a:t>unseren Fähigkeiten. Hinterlasse Deinen </a:t>
            </a:r>
            <a:r>
              <a:rPr lang="de-DE" dirty="0"/>
              <a:t>Namen und Telefonnummer nach dem </a:t>
            </a:r>
            <a:r>
              <a:rPr lang="de-DE" dirty="0" smtClean="0"/>
              <a:t>Signalton. Danke‚</a:t>
            </a:r>
          </a:p>
          <a:p>
            <a:pPr lvl="1"/>
            <a:r>
              <a:rPr lang="de-DE" dirty="0" smtClean="0"/>
              <a:t>Burkhard leiht uns seine Telefonstimme: </a:t>
            </a:r>
            <a:r>
              <a:rPr lang="de-DE" dirty="0" smtClean="0">
                <a:hlinkClick r:id="rId2"/>
              </a:rPr>
              <a:t>http</a:t>
            </a:r>
            <a:r>
              <a:rPr lang="de-DE" dirty="0">
                <a:hlinkClick r:id="rId2"/>
              </a:rPr>
              <a:t>://</a:t>
            </a:r>
            <a:r>
              <a:rPr lang="de-DE" dirty="0" smtClean="0">
                <a:hlinkClick r:id="rId2"/>
              </a:rPr>
              <a:t>tauschring-paderborn.de/Dokumente/vorlagen/2020_01_anrufbeantworter.mp3</a:t>
            </a:r>
            <a:endParaRPr lang="de-DE" dirty="0" smtClean="0"/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2337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Timetable</a:t>
            </a:r>
            <a:endParaRPr lang="de-DE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8839236"/>
              </p:ext>
            </p:extLst>
          </p:nvPr>
        </p:nvGraphicFramePr>
        <p:xfrm>
          <a:off x="1714499" y="1690689"/>
          <a:ext cx="8763002" cy="4621211"/>
        </p:xfrm>
        <a:graphic>
          <a:graphicData uri="http://schemas.openxmlformats.org/drawingml/2006/table">
            <a:tbl>
              <a:tblPr/>
              <a:tblGrid>
                <a:gridCol w="6944951">
                  <a:extLst>
                    <a:ext uri="{9D8B030D-6E8A-4147-A177-3AD203B41FA5}">
                      <a16:colId xmlns:a16="http://schemas.microsoft.com/office/drawing/2014/main" val="3327666394"/>
                    </a:ext>
                  </a:extLst>
                </a:gridCol>
                <a:gridCol w="1818051">
                  <a:extLst>
                    <a:ext uri="{9D8B030D-6E8A-4147-A177-3AD203B41FA5}">
                      <a16:colId xmlns:a16="http://schemas.microsoft.com/office/drawing/2014/main" val="1309548590"/>
                    </a:ext>
                  </a:extLst>
                </a:gridCol>
              </a:tblGrid>
              <a:tr h="445151">
                <a:tc>
                  <a:txBody>
                    <a:bodyPr/>
                    <a:lstStyle/>
                    <a:p>
                      <a:pPr rtl="0" fontAlgn="b"/>
                      <a:r>
                        <a:rPr lang="de-DE" sz="2400">
                          <a:solidFill>
                            <a:srgbClr val="000000"/>
                          </a:solidFill>
                          <a:effectLst/>
                        </a:rPr>
                        <a:t>Cyclos-Workshop</a:t>
                      </a:r>
                    </a:p>
                  </a:txBody>
                  <a:tcPr marL="25879" marR="25879" marT="17253" marB="17253" anchor="b">
                    <a:lnL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de-DE" sz="2400">
                          <a:solidFill>
                            <a:srgbClr val="000000"/>
                          </a:solidFill>
                          <a:effectLst/>
                        </a:rPr>
                        <a:t>00:10</a:t>
                      </a:r>
                    </a:p>
                  </a:txBody>
                  <a:tcPr marL="25879" marR="25879" marT="17253" marB="17253" anchor="b">
                    <a:lnL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3149873"/>
                  </a:ext>
                </a:extLst>
              </a:tr>
              <a:tr h="445151">
                <a:tc>
                  <a:txBody>
                    <a:bodyPr/>
                    <a:lstStyle/>
                    <a:p>
                      <a:pPr rtl="0" fontAlgn="b"/>
                      <a:r>
                        <a:rPr lang="de-DE" sz="2400">
                          <a:solidFill>
                            <a:srgbClr val="000000"/>
                          </a:solidFill>
                          <a:effectLst/>
                        </a:rPr>
                        <a:t>Status / Abschluss analoge Welt Konten</a:t>
                      </a:r>
                    </a:p>
                  </a:txBody>
                  <a:tcPr marL="25879" marR="25879" marT="17253" marB="17253" anchor="b">
                    <a:lnL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de-DE" sz="2400">
                          <a:solidFill>
                            <a:srgbClr val="000000"/>
                          </a:solidFill>
                          <a:effectLst/>
                        </a:rPr>
                        <a:t>00:10</a:t>
                      </a:r>
                    </a:p>
                  </a:txBody>
                  <a:tcPr marL="25879" marR="25879" marT="17253" marB="17253" anchor="b">
                    <a:lnL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116339"/>
                  </a:ext>
                </a:extLst>
              </a:tr>
              <a:tr h="445151">
                <a:tc>
                  <a:txBody>
                    <a:bodyPr/>
                    <a:lstStyle/>
                    <a:p>
                      <a:pPr rtl="0" fontAlgn="b"/>
                      <a:r>
                        <a:rPr lang="de-DE" sz="2400">
                          <a:solidFill>
                            <a:srgbClr val="000000"/>
                          </a:solidFill>
                          <a:effectLst/>
                        </a:rPr>
                        <a:t>Vorstellung Homepage Zwischenstand + Logo</a:t>
                      </a:r>
                    </a:p>
                  </a:txBody>
                  <a:tcPr marL="25879" marR="25879" marT="17253" marB="17253" anchor="b">
                    <a:lnL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de-DE" sz="2400">
                          <a:solidFill>
                            <a:srgbClr val="000000"/>
                          </a:solidFill>
                          <a:effectLst/>
                        </a:rPr>
                        <a:t>00:05</a:t>
                      </a:r>
                    </a:p>
                  </a:txBody>
                  <a:tcPr marL="25879" marR="25879" marT="17253" marB="17253" anchor="b">
                    <a:lnL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5406595"/>
                  </a:ext>
                </a:extLst>
              </a:tr>
              <a:tr h="455915">
                <a:tc>
                  <a:txBody>
                    <a:bodyPr/>
                    <a:lstStyle/>
                    <a:p>
                      <a:pPr rtl="0" fontAlgn="b"/>
                      <a:r>
                        <a:rPr lang="de-DE" sz="2400">
                          <a:solidFill>
                            <a:srgbClr val="000000"/>
                          </a:solidFill>
                          <a:effectLst/>
                        </a:rPr>
                        <a:t>Vorstellung Slogan Tausche deine Talente...</a:t>
                      </a:r>
                    </a:p>
                  </a:txBody>
                  <a:tcPr marL="25879" marR="25879" marT="17253" marB="17253" anchor="b">
                    <a:lnL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de-DE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00:10</a:t>
                      </a:r>
                    </a:p>
                  </a:txBody>
                  <a:tcPr marL="25879" marR="25879" marT="17253" marB="17253" anchor="b">
                    <a:lnL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4119208"/>
                  </a:ext>
                </a:extLst>
              </a:tr>
              <a:tr h="445151">
                <a:tc>
                  <a:txBody>
                    <a:bodyPr/>
                    <a:lstStyle/>
                    <a:p>
                      <a:pPr rtl="0" fontAlgn="b"/>
                      <a:r>
                        <a:rPr lang="de-DE" sz="2400">
                          <a:solidFill>
                            <a:srgbClr val="000000"/>
                          </a:solidFill>
                          <a:effectLst/>
                        </a:rPr>
                        <a:t>Anrufbeantworter</a:t>
                      </a:r>
                    </a:p>
                  </a:txBody>
                  <a:tcPr marL="25879" marR="25879" marT="17253" marB="17253" anchor="b">
                    <a:lnL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de-DE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00:10</a:t>
                      </a:r>
                    </a:p>
                  </a:txBody>
                  <a:tcPr marL="25879" marR="25879" marT="17253" marB="17253" anchor="b">
                    <a:lnL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687112"/>
                  </a:ext>
                </a:extLst>
              </a:tr>
              <a:tr h="445151">
                <a:tc>
                  <a:txBody>
                    <a:bodyPr/>
                    <a:lstStyle/>
                    <a:p>
                      <a:pPr rtl="0" fontAlgn="b"/>
                      <a:r>
                        <a:rPr lang="de-DE" sz="2400">
                          <a:solidFill>
                            <a:srgbClr val="000000"/>
                          </a:solidFill>
                          <a:effectLst/>
                        </a:rPr>
                        <a:t>Prozess Mittauschen und neue Mitglieder</a:t>
                      </a:r>
                    </a:p>
                  </a:txBody>
                  <a:tcPr marL="25879" marR="25879" marT="17253" marB="17253" anchor="b">
                    <a:lnL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de-DE" sz="2400">
                          <a:solidFill>
                            <a:srgbClr val="000000"/>
                          </a:solidFill>
                          <a:effectLst/>
                        </a:rPr>
                        <a:t>00:10</a:t>
                      </a:r>
                    </a:p>
                  </a:txBody>
                  <a:tcPr marL="25879" marR="25879" marT="17253" marB="17253" anchor="b">
                    <a:lnL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8516992"/>
                  </a:ext>
                </a:extLst>
              </a:tr>
              <a:tr h="445151">
                <a:tc>
                  <a:txBody>
                    <a:bodyPr/>
                    <a:lstStyle/>
                    <a:p>
                      <a:pPr rtl="0" fontAlgn="b"/>
                      <a:r>
                        <a:rPr lang="de-DE" sz="2400">
                          <a:solidFill>
                            <a:srgbClr val="000000"/>
                          </a:solidFill>
                          <a:effectLst/>
                        </a:rPr>
                        <a:t>Aufgabenverteilung Zweitbesetzung</a:t>
                      </a:r>
                    </a:p>
                  </a:txBody>
                  <a:tcPr marL="25879" marR="25879" marT="17253" marB="17253" anchor="b">
                    <a:lnL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de-DE" sz="2400">
                          <a:solidFill>
                            <a:srgbClr val="000000"/>
                          </a:solidFill>
                          <a:effectLst/>
                        </a:rPr>
                        <a:t>00:05</a:t>
                      </a:r>
                    </a:p>
                  </a:txBody>
                  <a:tcPr marL="25879" marR="25879" marT="17253" marB="17253" anchor="b">
                    <a:lnL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65418"/>
                  </a:ext>
                </a:extLst>
              </a:tr>
              <a:tr h="680074">
                <a:tc>
                  <a:txBody>
                    <a:bodyPr/>
                    <a:lstStyle/>
                    <a:p>
                      <a:pPr rtl="0" fontAlgn="b"/>
                      <a:r>
                        <a:rPr lang="de-DE" sz="2400">
                          <a:solidFill>
                            <a:srgbClr val="000000"/>
                          </a:solidFill>
                          <a:effectLst/>
                        </a:rPr>
                        <a:t>Arbeitsgruppen bilden / Essenspause</a:t>
                      </a:r>
                    </a:p>
                  </a:txBody>
                  <a:tcPr marL="25879" marR="25879" marT="17253" marB="17253" anchor="b">
                    <a:lnL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de-DE" sz="4000">
                        <a:effectLst/>
                      </a:endParaRPr>
                    </a:p>
                  </a:txBody>
                  <a:tcPr marL="25879" marR="25879" marT="17253" marB="17253" anchor="b">
                    <a:lnL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020933"/>
                  </a:ext>
                </a:extLst>
              </a:tr>
              <a:tr h="814316">
                <a:tc>
                  <a:txBody>
                    <a:bodyPr/>
                    <a:lstStyle/>
                    <a:p>
                      <a:pPr rtl="0" fontAlgn="b"/>
                      <a:r>
                        <a:rPr lang="de-DE" sz="2400">
                          <a:solidFill>
                            <a:srgbClr val="000000"/>
                          </a:solidFill>
                          <a:effectLst/>
                        </a:rPr>
                        <a:t>Vorstellung Ergebnisse der Arbeitsgruppen / Abstimmung</a:t>
                      </a:r>
                    </a:p>
                  </a:txBody>
                  <a:tcPr marL="25879" marR="25879" marT="17253" marB="17253" anchor="b">
                    <a:lnL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de-DE" sz="2400" dirty="0">
                          <a:solidFill>
                            <a:srgbClr val="000000"/>
                          </a:solidFill>
                          <a:effectLst/>
                        </a:rPr>
                        <a:t>00:20</a:t>
                      </a:r>
                    </a:p>
                  </a:txBody>
                  <a:tcPr marL="25879" marR="25879" marT="17253" marB="17253" anchor="b">
                    <a:lnL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1101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832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Cyclos</a:t>
            </a:r>
            <a:r>
              <a:rPr lang="de-DE" dirty="0" smtClean="0"/>
              <a:t> Workshop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271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Konten-Überführung Papier -&gt; </a:t>
            </a:r>
            <a:r>
              <a:rPr lang="de-DE" dirty="0" err="1" smtClean="0"/>
              <a:t>Cyclos</a:t>
            </a:r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3635" y="1358990"/>
            <a:ext cx="5624730" cy="5460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26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Zwischenstand Homepage / Logo</a:t>
            </a: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9422" y="1321889"/>
            <a:ext cx="7857067" cy="5505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19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Durchatmen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  <a:p>
            <a:r>
              <a:rPr lang="de-DE" smtClean="0"/>
              <a:t>Getränk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0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Slogan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Zweck: Flyer, Öffentlichkeitsarbeit</a:t>
            </a:r>
          </a:p>
          <a:p>
            <a:endParaRPr lang="de-DE" dirty="0"/>
          </a:p>
          <a:p>
            <a:r>
              <a:rPr lang="de-DE" dirty="0" err="1" smtClean="0"/>
              <a:t>Kontest</a:t>
            </a:r>
            <a:r>
              <a:rPr lang="de-DE" dirty="0" smtClean="0"/>
              <a:t>: Bester, knackigster Satz zu UNS</a:t>
            </a:r>
            <a:endParaRPr lang="de-DE" dirty="0"/>
          </a:p>
          <a:p>
            <a:pPr lvl="1"/>
            <a:endParaRPr lang="de-DE" dirty="0" smtClean="0"/>
          </a:p>
          <a:p>
            <a:pPr lvl="1"/>
            <a:r>
              <a:rPr lang="de-DE" dirty="0" smtClean="0"/>
              <a:t>Annette</a:t>
            </a:r>
          </a:p>
          <a:p>
            <a:pPr lvl="2"/>
            <a:r>
              <a:rPr lang="de-DE" dirty="0" smtClean="0"/>
              <a:t>Tausche </a:t>
            </a:r>
            <a:r>
              <a:rPr lang="de-DE" dirty="0"/>
              <a:t>deine Talente auf unserem Marktplatz: Nutze das Angebot, Stärke das Angebot In einer Gemeinschaft der Gegenseitigkeit</a:t>
            </a:r>
            <a:r>
              <a:rPr lang="de-DE" dirty="0" smtClean="0"/>
              <a:t>.</a:t>
            </a:r>
          </a:p>
          <a:p>
            <a:pPr lvl="1"/>
            <a:endParaRPr lang="de-DE" dirty="0" smtClean="0"/>
          </a:p>
          <a:p>
            <a:pPr lvl="1"/>
            <a:r>
              <a:rPr lang="de-DE" dirty="0" smtClean="0"/>
              <a:t>???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362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Tauschring-Telefon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de-DE" dirty="0" smtClean="0"/>
              <a:t>Zweck: Support für Einsteiger, Erstkontakt</a:t>
            </a:r>
          </a:p>
          <a:p>
            <a:endParaRPr lang="de-DE" dirty="0" smtClean="0">
              <a:hlinkClick r:id="rId2"/>
            </a:endParaRPr>
          </a:p>
          <a:p>
            <a:pPr lvl="8"/>
            <a:r>
              <a:rPr lang="de-DE" sz="4000" dirty="0" smtClean="0">
                <a:hlinkClick r:id="rId2"/>
              </a:rPr>
              <a:t>  Tel: PB / 544 9 262</a:t>
            </a:r>
            <a:endParaRPr lang="de-DE" sz="4000" dirty="0">
              <a:hlinkClick r:id="rId2"/>
            </a:endParaRPr>
          </a:p>
          <a:p>
            <a:pPr marL="0" indent="0">
              <a:buNone/>
            </a:pPr>
            <a:endParaRPr lang="de-DE" dirty="0" smtClean="0">
              <a:hlinkClick r:id="rId2"/>
            </a:endParaRPr>
          </a:p>
          <a:p>
            <a:r>
              <a:rPr lang="de-DE" dirty="0" smtClean="0">
                <a:hlinkClick r:id="rId2"/>
              </a:rPr>
              <a:t>Sipgate</a:t>
            </a:r>
            <a:endParaRPr lang="de-DE" dirty="0" smtClean="0"/>
          </a:p>
          <a:p>
            <a:pPr lvl="1"/>
            <a:r>
              <a:rPr lang="de-DE" dirty="0" smtClean="0"/>
              <a:t>Anrufe annehmen unter dieser Nummer</a:t>
            </a:r>
          </a:p>
          <a:p>
            <a:pPr lvl="2"/>
            <a:r>
              <a:rPr lang="de-DE" dirty="0" err="1" smtClean="0"/>
              <a:t>Fritzbox</a:t>
            </a:r>
            <a:endParaRPr lang="de-DE" dirty="0" smtClean="0"/>
          </a:p>
          <a:p>
            <a:pPr lvl="2"/>
            <a:r>
              <a:rPr lang="de-DE" dirty="0" smtClean="0"/>
              <a:t>Smartphone-App</a:t>
            </a:r>
          </a:p>
          <a:p>
            <a:pPr lvl="2"/>
            <a:endParaRPr lang="de-DE" dirty="0" smtClean="0"/>
          </a:p>
          <a:p>
            <a:pPr lvl="1"/>
            <a:r>
              <a:rPr lang="de-DE" dirty="0" err="1" smtClean="0">
                <a:hlinkClick r:id="rId3" action="ppaction://hlinkfile"/>
              </a:rPr>
              <a:t>Kontest</a:t>
            </a:r>
            <a:r>
              <a:rPr lang="de-DE" dirty="0" smtClean="0">
                <a:hlinkClick r:id="rId3" action="ppaction://hlinkfile"/>
              </a:rPr>
              <a:t>: Ansage</a:t>
            </a:r>
            <a:r>
              <a:rPr lang="de-DE" dirty="0" smtClean="0"/>
              <a:t> aufnehmen unter obiger Nummer</a:t>
            </a:r>
          </a:p>
          <a:p>
            <a:pPr lvl="2"/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247" y="2676224"/>
            <a:ext cx="1104506" cy="81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97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Prozess „Mittauschen“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72800" cy="4351338"/>
          </a:xfrm>
        </p:spPr>
        <p:txBody>
          <a:bodyPr/>
          <a:lstStyle/>
          <a:p>
            <a:r>
              <a:rPr lang="de-DE" dirty="0" smtClean="0"/>
              <a:t>Zweck: Führung / Unterstützung beim Einstieg in unsere Gemeinschaft</a:t>
            </a:r>
          </a:p>
          <a:p>
            <a:endParaRPr lang="de-DE" dirty="0" smtClean="0"/>
          </a:p>
          <a:p>
            <a:r>
              <a:rPr lang="de-DE" dirty="0" smtClean="0">
                <a:hlinkClick r:id="rId2"/>
              </a:rPr>
              <a:t>Hier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Bei Ben gibt’s weitere Unterstützung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1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</Words>
  <Application>Microsoft Office PowerPoint</Application>
  <PresentationFormat>Breitbild</PresentationFormat>
  <Paragraphs>74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</vt:lpstr>
      <vt:lpstr>Neujahrsfeier 2020</vt:lpstr>
      <vt:lpstr>Timetable</vt:lpstr>
      <vt:lpstr>Cyclos Workshop</vt:lpstr>
      <vt:lpstr>Konten-Überführung Papier -&gt; Cyclos</vt:lpstr>
      <vt:lpstr>Zwischenstand Homepage / Logo</vt:lpstr>
      <vt:lpstr>Durchatmen</vt:lpstr>
      <vt:lpstr>Slogan</vt:lpstr>
      <vt:lpstr>Tauschring-Telefon</vt:lpstr>
      <vt:lpstr>Prozess „Mittauschen“</vt:lpstr>
      <vt:lpstr>Aufgabenverteilung</vt:lpstr>
      <vt:lpstr>Mögliche Aufgaben</vt:lpstr>
      <vt:lpstr>Mitgestalten</vt:lpstr>
      <vt:lpstr>Ergebnisse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Neujahrsfeier 2020</dc:title>
  <dc:creator>mir</dc:creator>
  <cp:lastModifiedBy>mir</cp:lastModifiedBy>
  <cp:revision>14</cp:revision>
  <dcterms:created xsi:type="dcterms:W3CDTF">2020-01-03T21:52:06Z</dcterms:created>
  <dcterms:modified xsi:type="dcterms:W3CDTF">2020-01-04T21:10:30Z</dcterms:modified>
</cp:coreProperties>
</file>